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5879D-61AD-44FD-A24B-D7EA860FA510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215B5-7F3D-45F3-9818-C38466D56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56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1F4EDC5-0FB3-4A9E-BFBD-61AFCCFD1E82}" type="slidenum">
              <a:rPr lang="en-US" sz="1200" smtClean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200" smtClean="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351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D799-A800-44C9-A918-A43D79E78D6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6D59-8C2D-4A2B-B50C-AF2629BE5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4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D799-A800-44C9-A918-A43D79E78D6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6D59-8C2D-4A2B-B50C-AF2629BE5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0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D799-A800-44C9-A918-A43D79E78D6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6D59-8C2D-4A2B-B50C-AF2629BE5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4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D799-A800-44C9-A918-A43D79E78D6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6D59-8C2D-4A2B-B50C-AF2629BE5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2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D799-A800-44C9-A918-A43D79E78D6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6D59-8C2D-4A2B-B50C-AF2629BE5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9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D799-A800-44C9-A918-A43D79E78D6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6D59-8C2D-4A2B-B50C-AF2629BE5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9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D799-A800-44C9-A918-A43D79E78D6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6D59-8C2D-4A2B-B50C-AF2629BE5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4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D799-A800-44C9-A918-A43D79E78D6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6D59-8C2D-4A2B-B50C-AF2629BE5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5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D799-A800-44C9-A918-A43D79E78D6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6D59-8C2D-4A2B-B50C-AF2629BE5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7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D799-A800-44C9-A918-A43D79E78D6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6D59-8C2D-4A2B-B50C-AF2629BE5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9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D799-A800-44C9-A918-A43D79E78D6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6D59-8C2D-4A2B-B50C-AF2629BE5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9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D799-A800-44C9-A918-A43D79E78D6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E6D59-8C2D-4A2B-B50C-AF2629BE5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9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190001" y="3543304"/>
            <a:ext cx="5783816" cy="20002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92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vi-VN" sz="2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MÔN</a:t>
            </a:r>
            <a:r>
              <a:rPr lang="en-US" sz="2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TỰ NHIÊN XÃ HỘI </a:t>
            </a:r>
            <a:endParaRPr lang="vi-VN" sz="27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 eaLnBrk="1" hangingPunct="1">
              <a:defRPr/>
            </a:pPr>
            <a:r>
              <a:rPr lang="vi-VN" sz="24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Bài</a:t>
            </a:r>
            <a:r>
              <a:rPr lang="en-US" sz="24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:</a:t>
            </a:r>
            <a:r>
              <a:rPr lang="vi-VN" sz="24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SINH HOẠT TRONG GIA ĐÌNH ( </a:t>
            </a:r>
            <a:r>
              <a:rPr lang="en-US" sz="24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T2)  </a:t>
            </a:r>
            <a:endParaRPr lang="vi-VN" sz="3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3638551" y="2140745"/>
            <a:ext cx="53351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defRPr/>
            </a:pPr>
            <a:r>
              <a:rPr lang="vi-VN" sz="2100" dirty="0">
                <a:solidFill>
                  <a:prstClr val="black"/>
                </a:solidFill>
                <a:latin typeface=".VnTime" pitchFamily="34" charset="0"/>
              </a:rPr>
              <a:t> DẠY TRỰC TUYẾN</a:t>
            </a:r>
          </a:p>
          <a:p>
            <a:pPr algn="ctr">
              <a:defRPr/>
            </a:pPr>
            <a:r>
              <a:rPr lang="en-US" sz="2700" dirty="0">
                <a:solidFill>
                  <a:srgbClr val="FF0000"/>
                </a:solidFill>
                <a:latin typeface=".VnTime" pitchFamily="34" charset="0"/>
              </a:rPr>
              <a:t>LỚP MỘT</a:t>
            </a:r>
            <a:endParaRPr lang="vi-VN" sz="2700" dirty="0">
              <a:solidFill>
                <a:srgbClr val="FF0000"/>
              </a:solidFill>
              <a:latin typeface=".VnTime" pitchFamily="34" charset="0"/>
            </a:endParaRPr>
          </a:p>
          <a:p>
            <a:pPr algn="ctr">
              <a:defRPr/>
            </a:pPr>
            <a:r>
              <a:rPr lang="vi-VN" sz="2400" dirty="0">
                <a:solidFill>
                  <a:prstClr val="black"/>
                </a:solidFill>
                <a:latin typeface=".VnTime" pitchFamily="34" charset="0"/>
              </a:rPr>
              <a:t>-----o0o-----</a:t>
            </a:r>
            <a:endParaRPr lang="vi-VN" sz="2100" dirty="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prstGeom prst="ribbon2">
            <a:avLst>
              <a:gd name="adj1" fmla="val 26190"/>
              <a:gd name="adj2" fmla="val 75000"/>
            </a:avLst>
          </a:prstGeom>
          <a:solidFill>
            <a:srgbClr val="33CC33"/>
          </a:solidFill>
          <a:ln w="57150">
            <a:solidFill>
              <a:srgbClr val="009900"/>
            </a:solidFill>
            <a:round/>
            <a:headEnd/>
            <a:tailEnd/>
          </a:ln>
          <a:extLst/>
        </p:spPr>
        <p:txBody>
          <a:bodyPr wrap="none" rtlCol="0">
            <a:norm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vi-VN" sz="135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UỶ BAN NHÂN DÂN QUẬN </a:t>
            </a:r>
            <a:r>
              <a:rPr lang="vi-VN" altLang="vi-VN" sz="135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TÂN BÌNH</a:t>
            </a:r>
            <a:r>
              <a:rPr lang="en-US" altLang="vi-VN" sz="135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en-US" altLang="vi-VN" sz="135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en-US" altLang="vi-VN" sz="1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</a:t>
            </a:r>
            <a:r>
              <a:rPr lang="vi-VN" altLang="vi-VN" sz="1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ường Tiểu học YÊN THẾ</a:t>
            </a:r>
            <a:endParaRPr lang="en-US" altLang="vi-VN" sz="15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1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7" t="17135" r="34600" b="44804"/>
          <a:stretch/>
        </p:blipFill>
        <p:spPr>
          <a:xfrm>
            <a:off x="211014" y="0"/>
            <a:ext cx="1178872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172" t="47410" r="-181" b="10881"/>
          <a:stretch/>
        </p:blipFill>
        <p:spPr>
          <a:xfrm>
            <a:off x="154745" y="154745"/>
            <a:ext cx="12037255" cy="730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1" t="14451" r="32700" b="524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4" t="47272" r="31208" b="5407"/>
          <a:stretch/>
        </p:blipFill>
        <p:spPr>
          <a:xfrm>
            <a:off x="109182" y="109182"/>
            <a:ext cx="11982734" cy="674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3" t="77578" r="30569" b="16208"/>
          <a:stretch/>
        </p:blipFill>
        <p:spPr>
          <a:xfrm>
            <a:off x="109181" y="1"/>
            <a:ext cx="12200049" cy="343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6" t="83595" r="46265" b="5407"/>
          <a:stretch/>
        </p:blipFill>
        <p:spPr>
          <a:xfrm>
            <a:off x="177421" y="0"/>
            <a:ext cx="11832609" cy="316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3" t="82608" r="31208" b="5407"/>
          <a:stretch/>
        </p:blipFill>
        <p:spPr>
          <a:xfrm>
            <a:off x="413631" y="290171"/>
            <a:ext cx="11405330" cy="392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9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32</Words>
  <Application>Microsoft Office PowerPoint</Application>
  <PresentationFormat>Widescreen</PresentationFormat>
  <Paragraphs>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.VnTime</vt:lpstr>
      <vt:lpstr>Arial</vt:lpstr>
      <vt:lpstr>Calibri</vt:lpstr>
      <vt:lpstr>Calibri Light</vt:lpstr>
      <vt:lpstr>等线</vt:lpstr>
      <vt:lpstr>Segoe UI Black</vt:lpstr>
      <vt:lpstr>Times New Roman</vt:lpstr>
      <vt:lpstr>Office Theme</vt:lpstr>
      <vt:lpstr>UỶ BAN NHÂN DÂN QUẬN TÂN BÌNH Trường Tiểu học YÊN THẾ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UỶ BAN NHÂN DÂN QUẬN TÂN BÌNH Trường Tiểu học YÊN THẾ</dc:title>
  <dc:creator>Minh Anh</dc:creator>
  <cp:lastModifiedBy>Minh Anh</cp:lastModifiedBy>
  <cp:revision>4</cp:revision>
  <dcterms:created xsi:type="dcterms:W3CDTF">2021-09-26T04:39:51Z</dcterms:created>
  <dcterms:modified xsi:type="dcterms:W3CDTF">2021-09-26T05:37:11Z</dcterms:modified>
</cp:coreProperties>
</file>